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B4E0E-4677-4F5F-8FD9-29FBC29DD007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DFBC-B319-412C-9849-E6EDC8D93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1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C677CFE-635B-409E-8BC0-CF729D5D932C}" type="slidenum">
              <a:rPr lang="en-US"/>
              <a:pPr/>
              <a:t>5</a:t>
            </a:fld>
            <a:endParaRPr lang="en-US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6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7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0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9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0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9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2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3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7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11F6-391D-45A3-A007-0FAAAECE1DC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9105F-4468-4637-954B-998F8317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8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sp-ao.shortpixel.ai/client/q_glossy,ret_img,w_556,h_417/https:/cachlammoi.com/wp-content/uploads/2018/05/h%C3%ACnh-n%E1%BB%81n-m%E1%BA%A7m-n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sp-ao.shortpixel.ai/client/q_glossy,ret_img,w_556,h_417/https:/cachlammoi.com/wp-content/uploads/2018/05/h%C3%ACnh-n%E1%BB%81n-m%E1%BA%A7m-non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hient\Pictures\hình-nền-mầm-n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6"/>
            <a:ext cx="9144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447800"/>
            <a:ext cx="815022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 </a:t>
            </a:r>
          </a:p>
          <a:p>
            <a:pPr algn="ctr"/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4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endParaRPr lang="en-US" sz="32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3682"/>
            <a:ext cx="8763000" cy="3870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86868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71800" y="88612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ƠI CUỘC SỐNG MẾN THƯƠNG</a:t>
            </a:r>
          </a:p>
          <a:p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endParaRPr lang="en-US" sz="14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669016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Nhí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nhảnh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Ảnh động trang trí (141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48" y="6697265"/>
            <a:ext cx="7620000" cy="16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Ảnh động đẹp (233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052" y="5916837"/>
            <a:ext cx="990600" cy="87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Ảnh động đẹp (233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36" y="5945274"/>
            <a:ext cx="990600" cy="87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" y="152400"/>
            <a:ext cx="525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Nghệ sĩ blouse trắng - Kỳ 1: “Cuộc đời ơi ta mến thương” - Tuổi Trẻ Onl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2438401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1" y="655528"/>
            <a:ext cx="63627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1951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Gòn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Tp. HCM.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581400"/>
            <a:ext cx="8458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Ơi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cuộc sống mến thương (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Ngọn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lửa trái tim (1981)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khúc tình ca (1982)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Ước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mơ (1983)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mẹ (1984)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Kỷ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niệm mùa hè (1989)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33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76225" y="304800"/>
            <a:ext cx="4600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 smtClean="0"/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514" y="457200"/>
            <a:ext cx="5554486" cy="426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230" y="4724400"/>
            <a:ext cx="5506186" cy="21335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4419600" y="0"/>
            <a:ext cx="42672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Nhí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nhảnh</a:t>
            </a:r>
            <a:endParaRPr lang="en-US" sz="1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757" y="1144287"/>
            <a:ext cx="3581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luyến</a:t>
            </a: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nhí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nhảnh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53400" y="685800"/>
            <a:ext cx="609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91055" y="1600200"/>
            <a:ext cx="609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2839262"/>
            <a:ext cx="609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285018" y="6019800"/>
            <a:ext cx="609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708666" y="821093"/>
            <a:ext cx="387334" cy="32190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610887"/>
            <a:ext cx="609600" cy="4572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914400" y="304800"/>
            <a:ext cx="734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just" defTabSz="457200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6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5410200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 Box 5"/>
          <p:cNvSpPr txBox="1">
            <a:spLocks noChangeArrowheads="1"/>
          </p:cNvSpPr>
          <p:nvPr/>
        </p:nvSpPr>
        <p:spPr bwMode="auto">
          <a:xfrm>
            <a:off x="193272" y="689520"/>
            <a:ext cx="87487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 GIỌNG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Animation02n"/>
          <p:cNvPicPr>
            <a:picLocks noChangeAspect="1" noChangeArrowheads="1" noCrop="1"/>
          </p:cNvPicPr>
          <p:nvPr/>
        </p:nvPicPr>
        <p:blipFill>
          <a:blip r:embed="rId4">
            <a:lum bright="-6000" contras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1400" y="4495800"/>
            <a:ext cx="15335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mi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4648200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485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3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10 CÁCH LUYỆN THANH NHẠC CƠ BẢN ĐỂ CÓ GIỌNG HÁT HAY HƠN – Mẹo hay cuộc số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7586133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 HÁT</a:t>
            </a:r>
          </a:p>
        </p:txBody>
      </p:sp>
    </p:spTree>
    <p:extLst>
      <p:ext uri="{BB962C8B-B14F-4D97-AF65-F5344CB8AC3E}">
        <p14:creationId xmlns:p14="http://schemas.microsoft.com/office/powerpoint/2010/main" val="281437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3682"/>
            <a:ext cx="8763000" cy="3870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86868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71800" y="88612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ƠI CUỘC SỐNG MẾN THƯƠNG</a:t>
            </a:r>
          </a:p>
          <a:p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endParaRPr lang="en-US" sz="14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669016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Nhí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nhảnh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8039100" y="1835007"/>
            <a:ext cx="228600" cy="929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827318" y="4724400"/>
            <a:ext cx="228600" cy="929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286000" y="5715000"/>
            <a:ext cx="228600" cy="929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Ảnh động trang trí (141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25" y="6629426"/>
            <a:ext cx="7620000" cy="16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Ảnh động đẹp (233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6837"/>
            <a:ext cx="990600" cy="87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Ảnh động đẹp (233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843" y="5916837"/>
            <a:ext cx="990600" cy="87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18525" y="521594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CỦNG CỐ VÀ DẶN DÒ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" y="1447800"/>
            <a:ext cx="84201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ý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nay. 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 algn="just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457200" indent="-457200" algn="just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iới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iọng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.       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18725" y="2819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828725" y="2819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52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299</Words>
  <Application>Microsoft Office PowerPoint</Application>
  <PresentationFormat>On-screen Show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HÁT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hientb@gmail.com</dc:creator>
  <cp:lastModifiedBy>dell</cp:lastModifiedBy>
  <cp:revision>16</cp:revision>
  <dcterms:created xsi:type="dcterms:W3CDTF">2021-08-30T09:01:55Z</dcterms:created>
  <dcterms:modified xsi:type="dcterms:W3CDTF">2021-09-01T04:34:55Z</dcterms:modified>
</cp:coreProperties>
</file>